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326" r:id="rId4"/>
    <p:sldId id="277" r:id="rId5"/>
    <p:sldId id="327" r:id="rId6"/>
    <p:sldId id="328" r:id="rId7"/>
    <p:sldId id="329" r:id="rId8"/>
    <p:sldId id="330" r:id="rId9"/>
    <p:sldId id="32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E250-55FB-43BE-AD58-3E923C976271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CFBC-C139-4C1F-BF37-F10EAB2D42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83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E250-55FB-43BE-AD58-3E923C976271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CFBC-C139-4C1F-BF37-F10EAB2D42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3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E250-55FB-43BE-AD58-3E923C976271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CFBC-C139-4C1F-BF37-F10EAB2D42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426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E250-55FB-43BE-AD58-3E923C976271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CFBC-C139-4C1F-BF37-F10EAB2D42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18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E250-55FB-43BE-AD58-3E923C976271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CFBC-C139-4C1F-BF37-F10EAB2D42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09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E250-55FB-43BE-AD58-3E923C976271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CFBC-C139-4C1F-BF37-F10EAB2D42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3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E250-55FB-43BE-AD58-3E923C976271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CFBC-C139-4C1F-BF37-F10EAB2D42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961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E250-55FB-43BE-AD58-3E923C976271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CFBC-C139-4C1F-BF37-F10EAB2D42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868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E250-55FB-43BE-AD58-3E923C976271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CFBC-C139-4C1F-BF37-F10EAB2D42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9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E250-55FB-43BE-AD58-3E923C976271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CFBC-C139-4C1F-BF37-F10EAB2D42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64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E250-55FB-43BE-AD58-3E923C976271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CFBC-C139-4C1F-BF37-F10EAB2D42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3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3E250-55FB-43BE-AD58-3E923C976271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DCFBC-C139-4C1F-BF37-F10EAB2D42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2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8423" y="1181622"/>
            <a:ext cx="9967912" cy="2408010"/>
          </a:xfrm>
        </p:spPr>
        <p:txBody>
          <a:bodyPr>
            <a:noAutofit/>
          </a:bodyPr>
          <a:lstStyle/>
          <a:p>
            <a:r>
              <a:rPr lang="hi-IN" sz="5400" dirty="0" smtClean="0">
                <a:latin typeface="+mn-lt"/>
              </a:rPr>
              <a:t>सरकारी स्थल पर कार्य कर रहे कियोस्क के लिए आधार केंद्र हेतु आवेदन की निर्देशिका </a:t>
            </a:r>
            <a:endParaRPr lang="en-US" sz="54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1557" y="5087938"/>
            <a:ext cx="9144000" cy="527050"/>
          </a:xfrm>
        </p:spPr>
        <p:txBody>
          <a:bodyPr/>
          <a:lstStyle/>
          <a:p>
            <a:r>
              <a:rPr lang="en-US" dirty="0" err="1" smtClean="0"/>
              <a:t>eMitra</a:t>
            </a:r>
            <a:r>
              <a:rPr lang="en-US" dirty="0" smtClean="0"/>
              <a:t> Service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23" y="0"/>
            <a:ext cx="722427" cy="82472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0" y="6229350"/>
            <a:ext cx="12192000" cy="142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1187113" y="0"/>
            <a:ext cx="14287" cy="6858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0196513" y="80296"/>
            <a:ext cx="8796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Version 1.0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7260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0993" y="3412002"/>
            <a:ext cx="1153001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/>
              <a:t>Department </a:t>
            </a:r>
            <a:r>
              <a:rPr lang="en-US" sz="3600" dirty="0" smtClean="0"/>
              <a:t>– Department of Information Technology and communication </a:t>
            </a:r>
            <a:endParaRPr lang="en-US" sz="3600" dirty="0" smtClean="0"/>
          </a:p>
          <a:p>
            <a:pPr algn="just"/>
            <a:r>
              <a:rPr lang="en-US" sz="4000" dirty="0" smtClean="0"/>
              <a:t>Service -   </a:t>
            </a:r>
            <a:r>
              <a:rPr lang="en-US" sz="4000" dirty="0" smtClean="0"/>
              <a:t>Application for </a:t>
            </a:r>
            <a:r>
              <a:rPr lang="en-US" sz="4000" dirty="0" err="1" smtClean="0"/>
              <a:t>Aadhar</a:t>
            </a:r>
            <a:r>
              <a:rPr lang="en-US" sz="4000" dirty="0" smtClean="0"/>
              <a:t> Center</a:t>
            </a:r>
            <a:endParaRPr lang="hi-IN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7575" y="28678"/>
            <a:ext cx="488473" cy="55764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65760" y="738287"/>
            <a:ext cx="114953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i-IN" sz="4000" b="1" dirty="0" smtClean="0">
                <a:cs typeface="+mj-cs"/>
              </a:rPr>
              <a:t>आधार केंद्र हेतु आवेदन </a:t>
            </a:r>
            <a:r>
              <a:rPr lang="hi-IN" sz="4000" b="1" dirty="0" smtClean="0">
                <a:cs typeface="+mj-cs"/>
              </a:rPr>
              <a:t>की प्रक्रिया </a:t>
            </a:r>
            <a:endParaRPr lang="hi-IN" sz="4000" b="1" dirty="0" smtClean="0">
              <a:solidFill>
                <a:srgbClr val="00B0F0"/>
              </a:solidFill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677849"/>
            <a:ext cx="12192000" cy="14288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00" y="8584"/>
            <a:ext cx="3209925" cy="6381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5760" y="2444476"/>
            <a:ext cx="10980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400" dirty="0" smtClean="0"/>
              <a:t>किओस्क </a:t>
            </a:r>
            <a:r>
              <a:rPr lang="hi-IN" sz="2400" dirty="0" smtClean="0"/>
              <a:t>एप्लीकेशन  प्रकार की सेवा में निम्न </a:t>
            </a:r>
            <a:r>
              <a:rPr lang="hi-IN" sz="2400" dirty="0" smtClean="0"/>
              <a:t>विभाग और सर्विस का चयन </a:t>
            </a:r>
            <a:r>
              <a:rPr lang="hi-IN" sz="2400" dirty="0" smtClean="0"/>
              <a:t>करे</a:t>
            </a:r>
            <a:endParaRPr lang="hi-IN" sz="2400" dirty="0" smtClean="0"/>
          </a:p>
        </p:txBody>
      </p:sp>
    </p:spTree>
    <p:extLst>
      <p:ext uri="{BB962C8B-B14F-4D97-AF65-F5344CB8AC3E}">
        <p14:creationId xmlns:p14="http://schemas.microsoft.com/office/powerpoint/2010/main" val="16579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7575" y="28678"/>
            <a:ext cx="488473" cy="55764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65760" y="738287"/>
            <a:ext cx="114953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i-IN" sz="3600" dirty="0" smtClean="0">
                <a:solidFill>
                  <a:srgbClr val="00B0F0"/>
                </a:solidFill>
              </a:rPr>
              <a:t>ध्यान देने योग्य बिंदु 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677849"/>
            <a:ext cx="12192000" cy="14288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00" y="8584"/>
            <a:ext cx="3209925" cy="6381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5456" y="1430768"/>
            <a:ext cx="1167561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i-IN" sz="2000" dirty="0" smtClean="0"/>
              <a:t>इस </a:t>
            </a:r>
            <a:r>
              <a:rPr lang="hi-IN" sz="2000" dirty="0" smtClean="0"/>
              <a:t>आवेदन के लिए कियोस्क</a:t>
            </a:r>
            <a:r>
              <a:rPr lang="en-US" sz="2000" dirty="0" smtClean="0"/>
              <a:t> </a:t>
            </a:r>
            <a:r>
              <a:rPr lang="hi-IN" sz="2000" dirty="0" smtClean="0"/>
              <a:t> किसी सरकारी बिल्डिंग पर कार्यरत होना चाहिए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i-IN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i-IN" sz="2000" dirty="0" smtClean="0"/>
              <a:t>सेवा केंद्र, </a:t>
            </a:r>
            <a:r>
              <a:rPr lang="en-US" sz="2000" dirty="0" smtClean="0"/>
              <a:t>PHED, </a:t>
            </a:r>
            <a:r>
              <a:rPr lang="en-US" sz="2000" dirty="0" err="1" smtClean="0"/>
              <a:t>Discom</a:t>
            </a:r>
            <a:r>
              <a:rPr lang="en-US" sz="2000" dirty="0" smtClean="0"/>
              <a:t>, </a:t>
            </a:r>
            <a:r>
              <a:rPr lang="hi-IN" sz="2000" dirty="0" smtClean="0"/>
              <a:t>या किसी अन्य सरकारी, अर्ध सरकारी, निकाय आदि पर स्वीकृत कियोस्क ही इस सेवा से आधार केंद्र हेतु आवेदन कर पायेगा </a:t>
            </a:r>
            <a:r>
              <a:rPr lang="en-US" sz="2000" dirty="0" smtClean="0"/>
              <a:t>|</a:t>
            </a:r>
            <a:endParaRPr lang="hi-IN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hi-IN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i-IN" sz="2000" dirty="0" smtClean="0"/>
              <a:t>आवेदन के समय सभी जरूरी दस्तावेज अपलोड होंगे, इस लिए सभी दस्तावेज पहले ही स्कैन कर लेवे|</a:t>
            </a:r>
            <a:endParaRPr lang="hi-IN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hi-IN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hi-IN" sz="2000" dirty="0" smtClean="0"/>
          </a:p>
        </p:txBody>
      </p:sp>
    </p:spTree>
    <p:extLst>
      <p:ext uri="{BB962C8B-B14F-4D97-AF65-F5344CB8AC3E}">
        <p14:creationId xmlns:p14="http://schemas.microsoft.com/office/powerpoint/2010/main" val="104564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7575" y="28678"/>
            <a:ext cx="488473" cy="557643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 flipV="1">
            <a:off x="0" y="677849"/>
            <a:ext cx="12192000" cy="14288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00" y="8584"/>
            <a:ext cx="3209925" cy="638175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92499" y="783665"/>
            <a:ext cx="10980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400" dirty="0" smtClean="0"/>
              <a:t>सेवा का चयन करे </a:t>
            </a:r>
            <a:endParaRPr lang="hi-IN" sz="2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651" y="1626138"/>
            <a:ext cx="10201275" cy="486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95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7575" y="28678"/>
            <a:ext cx="488473" cy="557643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 flipV="1">
            <a:off x="0" y="677849"/>
            <a:ext cx="12192000" cy="14288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00" y="8584"/>
            <a:ext cx="3209925" cy="638175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92499" y="783665"/>
            <a:ext cx="10980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Fatch</a:t>
            </a:r>
            <a:r>
              <a:rPr lang="en-US" sz="2400" dirty="0" smtClean="0"/>
              <a:t> Address </a:t>
            </a:r>
            <a:r>
              <a:rPr lang="hi-IN" sz="2400" dirty="0" smtClean="0"/>
              <a:t>पर क्लिक करे </a:t>
            </a:r>
            <a:endParaRPr lang="hi-IN" sz="24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575" y="1336858"/>
            <a:ext cx="8287739" cy="5126685"/>
          </a:xfrm>
          <a:prstGeom prst="rect">
            <a:avLst/>
          </a:prstGeom>
        </p:spPr>
      </p:pic>
      <p:sp>
        <p:nvSpPr>
          <p:cNvPr id="4" name="Left Arrow 3"/>
          <p:cNvSpPr/>
          <p:nvPr/>
        </p:nvSpPr>
        <p:spPr>
          <a:xfrm>
            <a:off x="8577330" y="6130344"/>
            <a:ext cx="656822" cy="33319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0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7575" y="28678"/>
            <a:ext cx="488473" cy="557643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 flipV="1">
            <a:off x="0" y="677849"/>
            <a:ext cx="12192000" cy="14288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00" y="8584"/>
            <a:ext cx="3209925" cy="6381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499" y="1428386"/>
            <a:ext cx="10401300" cy="38671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3413" y="5454068"/>
            <a:ext cx="5000625" cy="12096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0" y="5958805"/>
            <a:ext cx="1066800" cy="676275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92499" y="783665"/>
            <a:ext cx="109801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Address </a:t>
            </a:r>
            <a:r>
              <a:rPr lang="hi-IN" sz="2400" dirty="0" smtClean="0"/>
              <a:t>को </a:t>
            </a:r>
            <a:r>
              <a:rPr lang="en-US" sz="2400" dirty="0" smtClean="0"/>
              <a:t>“Save” </a:t>
            </a:r>
            <a:r>
              <a:rPr lang="hi-IN" sz="2400" dirty="0" smtClean="0"/>
              <a:t>करे, अगली स्क्रीन पर </a:t>
            </a:r>
            <a:r>
              <a:rPr lang="en-US" sz="2400" dirty="0" smtClean="0"/>
              <a:t>“OK” </a:t>
            </a:r>
            <a:r>
              <a:rPr lang="hi-IN" sz="2400" dirty="0" smtClean="0"/>
              <a:t>पर क्लिक करे, और “अगला” बटन पर क्लिक करे </a:t>
            </a:r>
            <a:endParaRPr lang="hi-IN" sz="2400" dirty="0" smtClean="0"/>
          </a:p>
        </p:txBody>
      </p:sp>
      <p:sp>
        <p:nvSpPr>
          <p:cNvPr id="11" name="Left Arrow 10"/>
          <p:cNvSpPr/>
          <p:nvPr/>
        </p:nvSpPr>
        <p:spPr>
          <a:xfrm>
            <a:off x="5110767" y="6141568"/>
            <a:ext cx="656822" cy="33319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>
            <a:off x="6834389" y="6141568"/>
            <a:ext cx="656822" cy="33319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6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7575" y="28678"/>
            <a:ext cx="488473" cy="557643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 flipV="1">
            <a:off x="0" y="677849"/>
            <a:ext cx="12192000" cy="14288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00" y="8584"/>
            <a:ext cx="3209925" cy="638175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92499" y="783665"/>
            <a:ext cx="109801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400" dirty="0" smtClean="0"/>
              <a:t>स्क्रीन पर कीओस्क की सभी सुचना दिख जायेगी, एप्लीकेशन के निचे अटैचमेंट में दस्तावेज अपलोड करके आगे की प्रक्रिया पूरी करे. </a:t>
            </a:r>
            <a:endParaRPr lang="hi-IN" sz="2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499" y="1610316"/>
            <a:ext cx="10220325" cy="452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44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7575" y="28678"/>
            <a:ext cx="488473" cy="557643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 flipV="1">
            <a:off x="0" y="677849"/>
            <a:ext cx="12192000" cy="14288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00" y="8584"/>
            <a:ext cx="3209925" cy="638175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92499" y="783665"/>
            <a:ext cx="10980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400" dirty="0" smtClean="0"/>
              <a:t>ऑफिस में </a:t>
            </a:r>
            <a:r>
              <a:rPr lang="en-US" sz="2400" dirty="0" smtClean="0"/>
              <a:t>“</a:t>
            </a:r>
            <a:r>
              <a:rPr lang="en-US" sz="2400" dirty="0" err="1" smtClean="0"/>
              <a:t>Distict</a:t>
            </a:r>
            <a:r>
              <a:rPr lang="en-US" sz="2400" dirty="0" smtClean="0"/>
              <a:t> Office Jaipur” </a:t>
            </a:r>
            <a:r>
              <a:rPr lang="hi-IN" sz="2400" dirty="0" smtClean="0"/>
              <a:t>का चयन करे और “सेव” पर क्लिक करे </a:t>
            </a:r>
            <a:endParaRPr lang="hi-IN" sz="24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l="17641" t="53898" r="2817" b="12658"/>
          <a:stretch/>
        </p:blipFill>
        <p:spPr>
          <a:xfrm>
            <a:off x="192499" y="1490030"/>
            <a:ext cx="10527609" cy="24885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3384" y="4336088"/>
            <a:ext cx="109801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400" dirty="0" smtClean="0"/>
              <a:t>अब भुगतान की प्रक्रिया पूरी करे| रिसीप्ट जनरेट होते ही आपकी एप्लीकेशन आगे के लेवल पर चली जायेगी  </a:t>
            </a:r>
            <a:endParaRPr lang="hi-IN" sz="2400" dirty="0" smtClean="0"/>
          </a:p>
        </p:txBody>
      </p:sp>
    </p:spTree>
    <p:extLst>
      <p:ext uri="{BB962C8B-B14F-4D97-AF65-F5344CB8AC3E}">
        <p14:creationId xmlns:p14="http://schemas.microsoft.com/office/powerpoint/2010/main" val="104523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7575" y="28678"/>
            <a:ext cx="488473" cy="557643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V="1">
            <a:off x="0" y="677849"/>
            <a:ext cx="12192000" cy="14288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00" y="8584"/>
            <a:ext cx="3209925" cy="6381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47257" y="2978336"/>
            <a:ext cx="64791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i-IN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धन्‍यवाद</a:t>
            </a:r>
            <a:endParaRPr lang="en-IN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542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3952</TotalTime>
  <Words>212</Words>
  <Application>Microsoft Office PowerPoint</Application>
  <PresentationFormat>Widescreen</PresentationFormat>
  <Paragraphs>20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Mangal</vt:lpstr>
      <vt:lpstr>Office Theme</vt:lpstr>
      <vt:lpstr>सरकारी स्थल पर कार्य कर रहे कियोस्क के लिए आधार केंद्र हेतु आवेदन की निर्देशिका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Money Transfer Service (Through Oxigen)</dc:title>
  <dc:creator>Vimal Khandalwal</dc:creator>
  <cp:lastModifiedBy>Vimal</cp:lastModifiedBy>
  <cp:revision>271</cp:revision>
  <dcterms:created xsi:type="dcterms:W3CDTF">2015-08-06T10:26:45Z</dcterms:created>
  <dcterms:modified xsi:type="dcterms:W3CDTF">2019-06-11T05:41:48Z</dcterms:modified>
</cp:coreProperties>
</file>